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819096-A844-5B38-977F-6696179CF116}" v="4" dt="2024-08-04T22:54:56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1"/>
    <p:restoredTop sz="94665"/>
  </p:normalViewPr>
  <p:slideViewPr>
    <p:cSldViewPr snapToGrid="0" showGuides="1">
      <p:cViewPr varScale="1">
        <p:scale>
          <a:sx n="88" d="100"/>
          <a:sy n="88" d="100"/>
        </p:scale>
        <p:origin x="5816" y="1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900B3-4B85-4E44-8849-82470594BA0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BE4BA-0912-6341-A641-B3FB525F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97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BE4BA-0912-6341-A641-B3FB525FCA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8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01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hand holding a phone&#10;&#10;Description automatically generated">
            <a:extLst>
              <a:ext uri="{FF2B5EF4-FFF2-40B4-BE49-F238E27FC236}">
                <a16:creationId xmlns:a16="http://schemas.microsoft.com/office/drawing/2014/main" id="{7B320781-0643-4671-C68A-8C0413522C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6899" y="7585370"/>
            <a:ext cx="1038602" cy="217752"/>
          </a:xfrm>
        </p:spPr>
        <p:txBody>
          <a:bodyPr anchor="ctr">
            <a:normAutofit/>
          </a:bodyPr>
          <a:lstStyle>
            <a:lvl1pPr algn="ctr">
              <a:defRPr sz="9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84318" y="7058025"/>
            <a:ext cx="1229810" cy="482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095482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11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2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3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5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6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9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3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6899" y="7585370"/>
            <a:ext cx="1038602" cy="217752"/>
          </a:xfrm>
        </p:spPr>
        <p:txBody>
          <a:bodyPr anchor="ctr">
            <a:normAutofit/>
          </a:bodyPr>
          <a:lstStyle>
            <a:lvl1pPr algn="ctr">
              <a:defRPr sz="9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84318" y="7058025"/>
            <a:ext cx="1229810" cy="482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577101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EE1A57-6A5D-F445-AA1F-68C9E52DAEE2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EC7D2D-F341-0E4B-92D4-855951D32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8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1" r:id="rId1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FEE64F-81E7-ADCC-830E-312DC4494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04B66C-50C9-63BA-704E-5B0DD5E37310}"/>
              </a:ext>
            </a:extLst>
          </p:cNvPr>
          <p:cNvSpPr txBox="1"/>
          <p:nvPr/>
        </p:nvSpPr>
        <p:spPr>
          <a:xfrm>
            <a:off x="-3624550" y="7114659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Add School logo here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D9AFEE3B-9CAD-7C2E-9EF9-F05F7B64112D}"/>
              </a:ext>
            </a:extLst>
          </p:cNvPr>
          <p:cNvSpPr/>
          <p:nvPr/>
        </p:nvSpPr>
        <p:spPr>
          <a:xfrm>
            <a:off x="-848299" y="7148757"/>
            <a:ext cx="683047" cy="30113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835D1D-241E-F705-BF4F-2EFE3EED7EC9}"/>
              </a:ext>
            </a:extLst>
          </p:cNvPr>
          <p:cNvSpPr txBox="1"/>
          <p:nvPr/>
        </p:nvSpPr>
        <p:spPr>
          <a:xfrm>
            <a:off x="-3624550" y="7500251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Type School name here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2A371F25-9B72-C20F-45B2-F0B014A6A5A5}"/>
              </a:ext>
            </a:extLst>
          </p:cNvPr>
          <p:cNvSpPr/>
          <p:nvPr/>
        </p:nvSpPr>
        <p:spPr>
          <a:xfrm>
            <a:off x="-848299" y="7534349"/>
            <a:ext cx="683047" cy="30113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D09171-EE84-5C46-F6DD-1A3BDCCBBDC4}"/>
              </a:ext>
            </a:extLst>
          </p:cNvPr>
          <p:cNvSpPr txBox="1"/>
          <p:nvPr/>
        </p:nvSpPr>
        <p:spPr>
          <a:xfrm>
            <a:off x="8053330" y="7038586"/>
            <a:ext cx="25779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Once logo and school name are inserted, export as PDF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1691C8-015F-6037-EB96-2245CF8D5DA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374804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4549ED2-9638-4AEE-C6DD-9D81A16C9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16D09AA-DAED-55DB-D095-6A42BAE499AB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04B66C-50C9-63BA-704E-5B0DD5E37310}"/>
              </a:ext>
            </a:extLst>
          </p:cNvPr>
          <p:cNvSpPr txBox="1"/>
          <p:nvPr/>
        </p:nvSpPr>
        <p:spPr>
          <a:xfrm>
            <a:off x="-3624550" y="7114659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Add School logo here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D9AFEE3B-9CAD-7C2E-9EF9-F05F7B64112D}"/>
              </a:ext>
            </a:extLst>
          </p:cNvPr>
          <p:cNvSpPr/>
          <p:nvPr/>
        </p:nvSpPr>
        <p:spPr>
          <a:xfrm>
            <a:off x="-848299" y="7148757"/>
            <a:ext cx="683047" cy="30113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835D1D-241E-F705-BF4F-2EFE3EED7EC9}"/>
              </a:ext>
            </a:extLst>
          </p:cNvPr>
          <p:cNvSpPr txBox="1"/>
          <p:nvPr/>
        </p:nvSpPr>
        <p:spPr>
          <a:xfrm>
            <a:off x="-3624550" y="7500251"/>
            <a:ext cx="25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Type School name here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2A371F25-9B72-C20F-45B2-F0B014A6A5A5}"/>
              </a:ext>
            </a:extLst>
          </p:cNvPr>
          <p:cNvSpPr/>
          <p:nvPr/>
        </p:nvSpPr>
        <p:spPr>
          <a:xfrm>
            <a:off x="-848299" y="7534349"/>
            <a:ext cx="683047" cy="30113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D09171-EE84-5C46-F6DD-1A3BDCCBBDC4}"/>
              </a:ext>
            </a:extLst>
          </p:cNvPr>
          <p:cNvSpPr txBox="1"/>
          <p:nvPr/>
        </p:nvSpPr>
        <p:spPr>
          <a:xfrm>
            <a:off x="8053330" y="7038586"/>
            <a:ext cx="25779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Once logo and school name are inserted, export as PDF</a:t>
            </a:r>
          </a:p>
        </p:txBody>
      </p:sp>
    </p:spTree>
    <p:extLst>
      <p:ext uri="{BB962C8B-B14F-4D97-AF65-F5344CB8AC3E}">
        <p14:creationId xmlns:p14="http://schemas.microsoft.com/office/powerpoint/2010/main" val="226165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39</Words>
  <Application>Microsoft Office PowerPoint</Application>
  <PresentationFormat>Custom</PresentationFormat>
  <Paragraphs>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Brainerd</dc:creator>
  <cp:lastModifiedBy>Sean Brainerd</cp:lastModifiedBy>
  <cp:revision>9</cp:revision>
  <dcterms:created xsi:type="dcterms:W3CDTF">2024-07-30T22:08:52Z</dcterms:created>
  <dcterms:modified xsi:type="dcterms:W3CDTF">2024-08-06T16:49:38Z</dcterms:modified>
</cp:coreProperties>
</file>